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0" r:id="rId3"/>
    <p:sldId id="258" r:id="rId4"/>
    <p:sldId id="268" r:id="rId5"/>
    <p:sldId id="267" r:id="rId6"/>
    <p:sldId id="266" r:id="rId7"/>
    <p:sldId id="269" r:id="rId8"/>
    <p:sldId id="259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C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98CCC-DFE7-45F0-888C-422C9841645B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F9D7-32D7-48FB-B565-DC2A04A85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59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720E-6179-4C0D-B5E1-D5A34E6207B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1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7C19-AA70-4623-9C9C-B1A804B780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91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42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44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7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7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2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87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14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94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41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5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0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97B8-1E01-4115-954E-0F54C5DF2DBD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71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0e6ad380fc69dd72b6065672830540a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ou49.ru/" TargetMode="External"/><Relationship Id="rId2" Type="http://schemas.openxmlformats.org/officeDocument/2006/relationships/hyperlink" Target="mailto:primdou-49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229600" cy="5505475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1800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1800" b="1" dirty="0"/>
              <a:t> ОБРАЗОВАТЕЛЬНАЯ ПРОГРАММА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1800" b="1" dirty="0"/>
              <a:t>ДОШКОЛЬНОГО </a:t>
            </a:r>
            <a:r>
              <a:rPr lang="ru-RU" sz="1800" b="1" dirty="0" smtClean="0"/>
              <a:t>ОБРАЗОВАНИЯ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1800" b="1" dirty="0" smtClean="0"/>
              <a:t> ГОСУДАРСТВЕННОГО </a:t>
            </a:r>
            <a:r>
              <a:rPr lang="ru-RU" sz="1800" b="1" dirty="0"/>
              <a:t>БЮДЖЕТНОГО ДОШКОЛЬНОГО </a:t>
            </a:r>
          </a:p>
          <a:p>
            <a:pPr algn="ctr">
              <a:buNone/>
            </a:pPr>
            <a:r>
              <a:rPr lang="ru-RU" sz="1800" b="1" dirty="0"/>
              <a:t>ОБРАЗОВАТЕЛЬНОГО УЧРЕЖДЕНИЯ ДЕТСКОГО САДА №49 </a:t>
            </a:r>
          </a:p>
          <a:p>
            <a:pPr algn="ctr">
              <a:buNone/>
            </a:pPr>
            <a:r>
              <a:rPr lang="ru-RU" sz="1800" b="1" dirty="0"/>
              <a:t>КОМБИНИРОВАННОГО </a:t>
            </a:r>
            <a:r>
              <a:rPr lang="ru-RU" sz="1800" b="1" dirty="0" smtClean="0"/>
              <a:t>ВИДА</a:t>
            </a:r>
          </a:p>
          <a:p>
            <a:pPr algn="ctr">
              <a:buNone/>
            </a:pPr>
            <a:r>
              <a:rPr lang="ru-RU" sz="1800" b="1" dirty="0" smtClean="0"/>
              <a:t> </a:t>
            </a:r>
            <a:r>
              <a:rPr lang="ru-RU" sz="1800" b="1" dirty="0"/>
              <a:t>ПРИМОРСКОГО РАЙОНА </a:t>
            </a:r>
            <a:r>
              <a:rPr lang="ru-RU" sz="1800" b="1" dirty="0" smtClean="0"/>
              <a:t>САНКТ-ПЕТЕРБУРГА </a:t>
            </a:r>
            <a:endParaRPr lang="ru-RU" sz="1800" b="1" dirty="0"/>
          </a:p>
          <a:p>
            <a:pPr algn="ctr">
              <a:buNone/>
            </a:pPr>
            <a:r>
              <a:rPr lang="ru-RU" sz="1800" dirty="0" smtClean="0"/>
              <a:t>Разработчики:  педагогический коллектив ГБДОУ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b="1" dirty="0"/>
              <a:t>Санкт-Петербург</a:t>
            </a:r>
          </a:p>
          <a:p>
            <a:pPr algn="ctr">
              <a:buNone/>
            </a:pPr>
            <a:r>
              <a:rPr lang="ru-RU" sz="1800" b="1" dirty="0" smtClean="0"/>
              <a:t>2023</a:t>
            </a:r>
            <a:endParaRPr lang="ru-RU" sz="1800" b="1" dirty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28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190C6A"/>
                </a:solidFill>
              </a:rPr>
              <a:t>Основания </a:t>
            </a:r>
            <a:r>
              <a:rPr lang="ru-RU" sz="1800" b="1" i="1" dirty="0">
                <a:solidFill>
                  <a:srgbClr val="190C6A"/>
                </a:solidFill>
              </a:rPr>
              <a:t>для разработки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00108"/>
            <a:ext cx="7776864" cy="52266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/>
              <a:t>Законом «Об образовании в Российской Федерации» от 29.12.2012 № 273-ФЗ, </a:t>
            </a:r>
          </a:p>
          <a:p>
            <a:pPr lvl="0"/>
            <a:r>
              <a:rPr lang="ru-RU" sz="1800" dirty="0"/>
              <a:t>Федеральным государственным образовательным стандартом дошкольного образования, приказ Министерства Образования и Науки РФ от 17.10.2013 № 1155, </a:t>
            </a:r>
            <a:r>
              <a:rPr lang="ru-RU" sz="1800" dirty="0" smtClean="0"/>
              <a:t>с изменениями приказ </a:t>
            </a:r>
            <a:r>
              <a:rPr lang="ru-RU" sz="1800" dirty="0"/>
              <a:t>Министерства просвещения РФ от 08.11.2022 г. №955;</a:t>
            </a:r>
          </a:p>
          <a:p>
            <a:pPr lvl="0"/>
            <a:r>
              <a:rPr lang="ru-RU" sz="1800" dirty="0"/>
              <a:t> Гигиенические нормативы и требования к обеспечению безопасности и (или) безвредности для человека факторов среды обитания» (Постановление Главного государственного санитарного врача РФ от 28.01.2021 №2 «Об утверждении санитарных правил и норм СанПиН 1.2.3685-21);</a:t>
            </a:r>
          </a:p>
          <a:p>
            <a:pPr lvl="0"/>
            <a:r>
              <a:rPr lang="ru-RU" sz="1800" dirty="0"/>
              <a:t>Санитарно-эпидемиологическими требованиями к организации воспитания и обучения, отдыха и оздоровления детей и молодежи; санитарные правила СП 2.4.3648-20;</a:t>
            </a:r>
          </a:p>
          <a:p>
            <a:pPr lvl="0"/>
            <a:r>
              <a:rPr lang="ru-RU" sz="1800" dirty="0"/>
              <a:t> Порядком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 приказ Министерства Просвещения РФ от 31.07.2020 №373;</a:t>
            </a:r>
          </a:p>
          <a:p>
            <a:pPr lvl="0"/>
            <a:r>
              <a:rPr lang="ru-RU" sz="1800" dirty="0"/>
              <a:t>Федеральной образовательной программой дошкольного образования, приказом Министерства просвещения; приказ Министерства просвещения РФ от 25.11.2022 г. №1028, </a:t>
            </a:r>
            <a:r>
              <a:rPr lang="ru-RU" sz="1800" u="sng" dirty="0">
                <a:hlinkClick r:id="rId2"/>
              </a:rPr>
              <a:t>https://docs.edu.gov.ru/document/0e6ad380fc69dd72b6065672830540ac/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310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95444"/>
          </a:xfrm>
        </p:spPr>
        <p:txBody>
          <a:bodyPr>
            <a:normAutofit/>
          </a:bodyPr>
          <a:lstStyle/>
          <a:p>
            <a:endParaRPr lang="ru-RU" sz="1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447"/>
            <a:ext cx="7488832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b="1" dirty="0" smtClean="0"/>
              <a:t>         </a:t>
            </a:r>
            <a:r>
              <a:rPr lang="ru-RU" sz="2400" b="1" dirty="0" smtClean="0"/>
              <a:t>Цель Образовательной программы</a:t>
            </a:r>
            <a:r>
              <a:rPr lang="ru-RU" sz="2400" dirty="0" smtClean="0"/>
              <a:t> </a:t>
            </a:r>
            <a:r>
              <a:rPr lang="ru-RU" sz="2400" dirty="0"/>
              <a:t>(п. 14.1. ФОП)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a:t>
            </a:r>
          </a:p>
          <a:p>
            <a:pPr marL="0" indent="0" algn="just">
              <a:buNone/>
            </a:pPr>
            <a:r>
              <a:rPr lang="ru-RU" sz="2400" dirty="0" smtClean="0"/>
              <a:t>            К </a:t>
            </a:r>
            <a:r>
              <a:rPr lang="ru-RU" sz="2400" dirty="0"/>
              <a:t>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pPr marL="0" indent="0"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5054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sz="6000" dirty="0" smtClean="0"/>
              <a:t>        Программа </a:t>
            </a:r>
            <a:r>
              <a:rPr lang="ru-RU" sz="6000" dirty="0"/>
              <a:t>обеспечивает разностороннее развитие детей в возрасте от 2-х до 8-ми лет с учетом их возрастных и индивидуальных особенностей по основным направлениям развития: социально-коммуникативному, познавательному, речевому, художественно-эстетическому и физическому.</a:t>
            </a:r>
          </a:p>
          <a:p>
            <a:pPr marL="0" indent="0">
              <a:buNone/>
            </a:pPr>
            <a:r>
              <a:rPr lang="ru-RU" sz="6000" dirty="0" smtClean="0"/>
              <a:t>      Программа включает </a:t>
            </a:r>
            <a:r>
              <a:rPr lang="ru-RU" sz="6000" dirty="0"/>
              <a:t>обязательную часть и часть, формируемую участниками образовательных отношений. Обе части являются взаимодополняющими и необходимыми с точки зрения реализации требований Федерального государственного образовательного стандарта дошкольного образования (далее – ФГОС ДО).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1744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92941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      </a:t>
            </a:r>
            <a:r>
              <a:rPr lang="ru-RU" b="1" dirty="0"/>
              <a:t>Основная часть Программы </a:t>
            </a:r>
            <a:r>
              <a:rPr lang="ru-RU" dirty="0"/>
              <a:t>обеспечивает разностороннее развитие детей, обеспечивает единство воспитательных, развивающих и обучающих целей и задач, и обеспечивает развитие личности детей с учетом их возрастных, индивидуальных психологических и физиологических особенностей. </a:t>
            </a:r>
          </a:p>
          <a:p>
            <a:pPr marL="0" indent="0" algn="just">
              <a:buNone/>
            </a:pPr>
            <a:r>
              <a:rPr lang="ru-RU" dirty="0" smtClean="0"/>
              <a:t>      Содержание </a:t>
            </a:r>
            <a:r>
              <a:rPr lang="ru-RU" dirty="0"/>
              <a:t>программы распределяется по </a:t>
            </a:r>
            <a:r>
              <a:rPr lang="ru-RU" b="1" i="1" dirty="0"/>
              <a:t>образовательным областям в соответствии с ФГОС ДО</a:t>
            </a:r>
            <a:r>
              <a:rPr lang="ru-RU" dirty="0"/>
              <a:t>:</a:t>
            </a:r>
          </a:p>
          <a:p>
            <a:pPr lvl="0" algn="just"/>
            <a:r>
              <a:rPr lang="ru-RU" dirty="0"/>
              <a:t>социально-коммуникативное развитие; </a:t>
            </a:r>
          </a:p>
          <a:p>
            <a:pPr lvl="0" algn="just"/>
            <a:r>
              <a:rPr lang="ru-RU" dirty="0"/>
              <a:t>познавательное развитие;</a:t>
            </a:r>
          </a:p>
          <a:p>
            <a:pPr lvl="0" algn="just"/>
            <a:r>
              <a:rPr lang="ru-RU" dirty="0"/>
              <a:t> речевое развитие;</a:t>
            </a:r>
          </a:p>
          <a:p>
            <a:pPr lvl="0" algn="just"/>
            <a:r>
              <a:rPr lang="ru-RU" dirty="0"/>
              <a:t>художественно – эстетическое развитие;</a:t>
            </a:r>
          </a:p>
          <a:p>
            <a:pPr lvl="0" algn="just"/>
            <a:r>
              <a:rPr lang="ru-RU" dirty="0"/>
              <a:t>физическое развитие.</a:t>
            </a:r>
          </a:p>
          <a:p>
            <a:pPr algn="just"/>
            <a:r>
              <a:rPr lang="ru-RU" b="1" dirty="0"/>
              <a:t> 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43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278110"/>
            <a:ext cx="7704856" cy="481518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6400" dirty="0"/>
              <a:t>Музейно-педагогической программой «Здравствуй, музей!» - Мы входим в мир прекрасного: образовательная программа и методические рекомендации для педагогов дошкольных образовательных учреждений, музейных педагогов и студентов/ Авт. кол. А. М. </a:t>
            </a:r>
            <a:r>
              <a:rPr lang="ru-RU" sz="6400" dirty="0" err="1"/>
              <a:t>Вербенец</a:t>
            </a:r>
            <a:r>
              <a:rPr lang="ru-RU" sz="6400" dirty="0"/>
              <a:t>, Б.А. Столяров, А. В. Зуева, М.А. Зудина, О.А. Коршунова. – СПб, 2008</a:t>
            </a:r>
            <a:r>
              <a:rPr lang="ru-RU" sz="6400" dirty="0" smtClean="0"/>
              <a:t>.</a:t>
            </a:r>
          </a:p>
          <a:p>
            <a:pPr lvl="0"/>
            <a:r>
              <a:rPr lang="ru-RU" sz="6400" dirty="0" smtClean="0"/>
              <a:t>В </a:t>
            </a:r>
            <a:r>
              <a:rPr lang="ru-RU" sz="6400" dirty="0"/>
              <a:t>мир прекрасного: программа художественно-эстетического воспитания в детском саду. - Маслова С.Г., СПб. : Нестор-История 2010.- 176 с</a:t>
            </a:r>
          </a:p>
          <a:p>
            <a:pPr lvl="0"/>
            <a:r>
              <a:rPr lang="ru-RU" sz="6400" dirty="0"/>
              <a:t>Программой по музыкальному воспитанию детей дошкольного возраста «Ладушки», И. </a:t>
            </a:r>
            <a:r>
              <a:rPr lang="ru-RU" sz="6400" dirty="0" err="1"/>
              <a:t>Каплунова</a:t>
            </a:r>
            <a:r>
              <a:rPr lang="ru-RU" sz="6400" dirty="0"/>
              <a:t>, И. </a:t>
            </a:r>
            <a:r>
              <a:rPr lang="ru-RU" sz="6400" dirty="0" err="1"/>
              <a:t>Новоскольцева</a:t>
            </a:r>
            <a:r>
              <a:rPr lang="ru-RU" sz="6400" dirty="0"/>
              <a:t>, Невская Нота, СПб, 2014 г.</a:t>
            </a:r>
          </a:p>
          <a:p>
            <a:pPr lvl="0"/>
            <a:r>
              <a:rPr lang="ru-RU" sz="6400" dirty="0"/>
              <a:t>«Открываем мир», авторская разработка коллектива ГБДОУ по духовно-нравственному воспитанию дошкольников путем приобщения их к традициям православной культуры.</a:t>
            </a:r>
          </a:p>
          <a:p>
            <a:pPr lvl="0"/>
            <a:r>
              <a:rPr lang="ru-RU" sz="6400" dirty="0" smtClean="0"/>
              <a:t>«Первые шаги»</a:t>
            </a:r>
            <a:r>
              <a:rPr lang="ru-RU" sz="6400" dirty="0" err="1" smtClean="0"/>
              <a:t>мАлифанова</a:t>
            </a:r>
            <a:r>
              <a:rPr lang="ru-RU" sz="6400" dirty="0" smtClean="0"/>
              <a:t> </a:t>
            </a:r>
            <a:r>
              <a:rPr lang="ru-RU" sz="6400" dirty="0"/>
              <a:t>Г.Т. </a:t>
            </a:r>
            <a:r>
              <a:rPr lang="ru-RU" sz="6400" dirty="0" err="1"/>
              <a:t>Петербурговедение</a:t>
            </a:r>
            <a:r>
              <a:rPr lang="ru-RU" sz="6400" dirty="0"/>
              <a:t> для малышей от 3 до 7 лет: </a:t>
            </a:r>
            <a:r>
              <a:rPr lang="ru-RU" sz="6400" dirty="0" err="1"/>
              <a:t>пособ</a:t>
            </a:r>
            <a:r>
              <a:rPr lang="ru-RU" sz="6400" dirty="0"/>
              <a:t>. для воспитателей и родителей/ </a:t>
            </a:r>
            <a:r>
              <a:rPr lang="ru-RU" sz="6400" dirty="0" err="1"/>
              <a:t>Г.Т.Алифанова</a:t>
            </a:r>
            <a:r>
              <a:rPr lang="ru-RU" sz="6400" dirty="0"/>
              <a:t>.-СПб.: Паритет, 2019. - 288с</a:t>
            </a:r>
            <a:r>
              <a:rPr lang="ru-RU" sz="6400" dirty="0" smtClean="0"/>
              <a:t>.</a:t>
            </a:r>
          </a:p>
          <a:p>
            <a:pPr lvl="0"/>
            <a:r>
              <a:rPr lang="ru-RU" sz="6400" dirty="0" smtClean="0"/>
              <a:t> «Шаг в искусство. Парциальная программа по изобразительному творчеству дошкольников. Погодина С.В. — М.: ВАКО, 2015. — (Дошкольники: учим, развиваем, воспитываем</a:t>
            </a:r>
            <a:r>
              <a:rPr lang="ru-RU" sz="6400" dirty="0" smtClean="0"/>
              <a:t>).</a:t>
            </a:r>
            <a:endParaRPr lang="ru-RU" sz="6400" dirty="0"/>
          </a:p>
          <a:p>
            <a:pPr lvl="0"/>
            <a:r>
              <a:rPr lang="ru-RU" sz="6400" dirty="0"/>
              <a:t>«Основы здорового питания (для детей дошкольного возраста)», обучающая (просветительская) программа для детей дошкольного и школьного возраста разработанная «Новосибирским научно-исследовательским институтом гигиены» </a:t>
            </a:r>
            <a:r>
              <a:rPr lang="ru-RU" sz="6400" dirty="0" err="1"/>
              <a:t>Роспотребнадзора</a:t>
            </a:r>
            <a:r>
              <a:rPr lang="ru-RU" sz="6400" dirty="0"/>
              <a:t>, 2022 г. https://edu.demography.site</a:t>
            </a:r>
          </a:p>
          <a:p>
            <a:pPr marL="0" indent="0">
              <a:buNone/>
            </a:pPr>
            <a:endParaRPr lang="ru-RU" sz="4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548680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95300" algn="just">
              <a:lnSpc>
                <a:spcPct val="115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Часть Программы, формируемая участниками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отношений, построена в соответствии с: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3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Образовательный </a:t>
            </a:r>
            <a:r>
              <a:rPr lang="ru-RU" sz="2400" dirty="0"/>
              <a:t>процесс условно подразделен на:</a:t>
            </a:r>
          </a:p>
          <a:p>
            <a:pPr lvl="0"/>
            <a:r>
              <a:rPr lang="ru-RU" sz="2400" dirty="0"/>
              <a:t>Образовательную деятельность, осуществляемую в процессе организации различных видов детской деятельности.</a:t>
            </a:r>
          </a:p>
          <a:p>
            <a:pPr lvl="0"/>
            <a:r>
              <a:rPr lang="ru-RU" sz="2400" dirty="0"/>
              <a:t>Образовательную деятельность, осуществляемую в ходе режимных моментов.</a:t>
            </a:r>
          </a:p>
          <a:p>
            <a:pPr lvl="0"/>
            <a:r>
              <a:rPr lang="ru-RU" sz="2400" dirty="0"/>
              <a:t>Самостоятельную деятельность детей.</a:t>
            </a:r>
          </a:p>
          <a:p>
            <a:pPr lvl="0"/>
            <a:r>
              <a:rPr lang="ru-RU" sz="2400" dirty="0"/>
              <a:t>Взаимодействие с семьями воспитанников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92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94096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Взаимодействие педагогического коллектива с семьями воспитанников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774632" cy="42813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планируем </a:t>
            </a:r>
            <a:r>
              <a:rPr lang="ru-RU" sz="2400" b="1" dirty="0"/>
              <a:t>осуществлять в следующих направлениях:</a:t>
            </a:r>
            <a:endParaRPr lang="ru-RU" sz="2400" dirty="0"/>
          </a:p>
          <a:p>
            <a:pPr lvl="0"/>
            <a:r>
              <a:rPr lang="ru-RU" sz="2400" dirty="0" err="1"/>
              <a:t>диагностико</a:t>
            </a:r>
            <a:r>
              <a:rPr lang="ru-RU" sz="2400" dirty="0"/>
              <a:t>-аналитическое</a:t>
            </a:r>
          </a:p>
          <a:p>
            <a:pPr lvl="0"/>
            <a:r>
              <a:rPr lang="ru-RU" sz="2400" dirty="0"/>
              <a:t>просветительское</a:t>
            </a:r>
          </a:p>
          <a:p>
            <a:pPr lvl="0"/>
            <a:r>
              <a:rPr lang="ru-RU" sz="2400" dirty="0"/>
              <a:t>консультационное</a:t>
            </a:r>
          </a:p>
          <a:p>
            <a:pPr lvl="0"/>
            <a:r>
              <a:rPr lang="ru-RU" sz="2400" dirty="0"/>
              <a:t>совместная деятельность педагогов и родителей</a:t>
            </a:r>
          </a:p>
          <a:p>
            <a:r>
              <a:rPr lang="ru-RU" sz="2400" b="1" dirty="0"/>
              <a:t>для:</a:t>
            </a:r>
            <a:endParaRPr lang="ru-RU" sz="2400" dirty="0"/>
          </a:p>
          <a:p>
            <a:r>
              <a:rPr lang="ru-RU" sz="2400" dirty="0"/>
              <a:t>- обеспечения психолого-педагогической поддержки семьи и повышения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</a:p>
          <a:p>
            <a:r>
              <a:rPr lang="ru-RU" sz="2400" dirty="0"/>
              <a:t>- обеспечение единства подходов к воспитанию и обучению детей в условиях ДОУ и семьи; повышение воспитательного потенциала семьи.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831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764704"/>
            <a:ext cx="8229600" cy="51740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С полным </a:t>
            </a:r>
            <a:r>
              <a:rPr lang="ru-RU" dirty="0"/>
              <a:t>текстом </a:t>
            </a:r>
            <a:r>
              <a:rPr lang="ru-RU" dirty="0" smtClean="0"/>
              <a:t>Образовательной программы </a:t>
            </a:r>
            <a:r>
              <a:rPr lang="ru-RU" dirty="0"/>
              <a:t>можно ознакомиться на сайте и в методическом кабинете ГБДОУ детского сада №49.</a:t>
            </a:r>
          </a:p>
          <a:p>
            <a:pPr>
              <a:buNone/>
            </a:pPr>
            <a:endParaRPr lang="ru-RU" dirty="0"/>
          </a:p>
          <a:p>
            <a:pPr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i="1" dirty="0"/>
              <a:t>Наш адрес: </a:t>
            </a:r>
            <a:r>
              <a:rPr lang="ru-RU" dirty="0">
                <a:ea typeface="Times New Roman"/>
              </a:rPr>
              <a:t>197349, Санкт-Петербург, ул. Маршала  Новикова, д.2, корп. 2.</a:t>
            </a:r>
          </a:p>
          <a:p>
            <a:pPr>
              <a:spcAft>
                <a:spcPts val="0"/>
              </a:spcAft>
              <a:buNone/>
            </a:pPr>
            <a:endParaRPr lang="ru-RU" dirty="0"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	</a:t>
            </a:r>
            <a:r>
              <a:rPr lang="ru-RU" i="1" dirty="0">
                <a:ea typeface="Times New Roman"/>
              </a:rPr>
              <a:t>Наш телефон</a:t>
            </a:r>
            <a:r>
              <a:rPr lang="ru-RU" dirty="0">
                <a:ea typeface="Times New Roman"/>
              </a:rPr>
              <a:t>: тел. (812) 394-97-72</a:t>
            </a:r>
          </a:p>
          <a:p>
            <a:pPr>
              <a:spcAft>
                <a:spcPts val="0"/>
              </a:spcAft>
              <a:buNone/>
            </a:pPr>
            <a:endParaRPr lang="ru-RU" dirty="0">
              <a:ea typeface="Times New Roman"/>
            </a:endParaRPr>
          </a:p>
          <a:p>
            <a:pPr>
              <a:buNone/>
            </a:pPr>
            <a:r>
              <a:rPr lang="ru-RU" dirty="0">
                <a:ea typeface="Times New Roman"/>
              </a:rPr>
              <a:t>	</a:t>
            </a:r>
            <a:r>
              <a:rPr lang="en-US" i="1" dirty="0">
                <a:ea typeface="Times New Roman"/>
              </a:rPr>
              <a:t>E-mail</a:t>
            </a:r>
            <a:r>
              <a:rPr lang="ru-RU" i="1" dirty="0">
                <a:ea typeface="Times New Roman"/>
              </a:rPr>
              <a:t>: </a:t>
            </a:r>
            <a:r>
              <a:rPr lang="ru-RU" dirty="0">
                <a:hlinkClick r:id="rId2"/>
              </a:rPr>
              <a:t>primdou-49@</a:t>
            </a:r>
            <a:r>
              <a:rPr lang="en-US" dirty="0" err="1">
                <a:hlinkClick r:id="rId2"/>
              </a:rPr>
              <a:t>yandex</a:t>
            </a:r>
            <a:r>
              <a:rPr lang="ru-RU" dirty="0">
                <a:hlinkClick r:id="rId2"/>
              </a:rPr>
              <a:t>.</a:t>
            </a:r>
            <a:r>
              <a:rPr lang="ru-RU" dirty="0" err="1">
                <a:hlinkClick r:id="rId2"/>
              </a:rPr>
              <a:t>ru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i="1" dirty="0"/>
              <a:t>Наш сайт</a:t>
            </a:r>
            <a:r>
              <a:rPr lang="ru-RU" dirty="0"/>
              <a:t>: </a:t>
            </a:r>
            <a:r>
              <a:rPr lang="ru-RU" dirty="0">
                <a:hlinkClick r:id="rId3"/>
              </a:rPr>
              <a:t>http://www.gdou49.ru/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i="1" dirty="0"/>
              <a:t>Заведующий</a:t>
            </a:r>
            <a:r>
              <a:rPr lang="ru-RU" dirty="0"/>
              <a:t>: Ермолова Лариса Валентиновна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8317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805</Words>
  <Application>Microsoft Office PowerPoint</Application>
  <PresentationFormat>Экран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Основания для разработки программы</vt:lpstr>
      <vt:lpstr>Слайд 3</vt:lpstr>
      <vt:lpstr>Слайд 4</vt:lpstr>
      <vt:lpstr>Слайд 5</vt:lpstr>
      <vt:lpstr>Слайд 6</vt:lpstr>
      <vt:lpstr>Слайд 7</vt:lpstr>
      <vt:lpstr>Взаимодействие педагогического коллектива с семьями воспитанников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2</cp:lastModifiedBy>
  <cp:revision>129</cp:revision>
  <dcterms:created xsi:type="dcterms:W3CDTF">2012-12-14T08:48:06Z</dcterms:created>
  <dcterms:modified xsi:type="dcterms:W3CDTF">2023-09-12T11:46:39Z</dcterms:modified>
</cp:coreProperties>
</file>